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50" y="-102"/>
      </p:cViewPr>
      <p:guideLst>
        <p:guide orient="horz" pos="216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351</TotalTime>
  <Words>2653</Words>
  <Application>Microsoft Office PowerPoint</Application>
  <PresentationFormat>Diapositivas de 35 mm</PresentationFormat>
  <Paragraphs>235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Concurrencia</vt:lpstr>
      <vt:lpstr>Presentación de PowerPoint</vt:lpstr>
      <vt:lpstr>Definición - Historia Que dicen las normativas al respecto Actualidad del FCI Modificación del escenario de la Investigación Y el futuro?</vt:lpstr>
      <vt:lpstr>Definición  Según la Organización Panamericana de la Salud, en su Documento de las Américas de Buenas Practicas Clínicas</vt:lpstr>
      <vt:lpstr>Historia  </vt:lpstr>
      <vt:lpstr>Historia  </vt:lpstr>
      <vt:lpstr>Historia - Nürembreg  </vt:lpstr>
      <vt:lpstr>Historia – Helsinki - Belmont  </vt:lpstr>
      <vt:lpstr>Modificación del escenario de la Investigación</vt:lpstr>
      <vt:lpstr>Modificación del escenario de la Investigación</vt:lpstr>
      <vt:lpstr>Normativas  </vt:lpstr>
      <vt:lpstr>Categorización de las investigaciones según el riesgo y su relación con el Consentimiento Informado</vt:lpstr>
      <vt:lpstr>Excepciones al Consentimiento Informado  </vt:lpstr>
      <vt:lpstr>Puede exceptuarse la toma de Consentimiento en Pcia. de Buenos Aires?   </vt:lpstr>
      <vt:lpstr>Actualidad del Consentimiento Informado  </vt:lpstr>
      <vt:lpstr>Recomendaciones Generales</vt:lpstr>
      <vt:lpstr>Algunas situaciones especiales</vt:lpstr>
      <vt:lpstr>Algunas situaciones especiales</vt:lpstr>
      <vt:lpstr>Algunas situaciones especiales</vt:lpstr>
      <vt:lpstr>Algunas situaciones especiales</vt:lpstr>
      <vt:lpstr>Algunas situaciones especiales</vt:lpstr>
      <vt:lpstr> Investigación en: Pacientes Pediátricos – Pacientes Oncológicos</vt:lpstr>
      <vt:lpstr> Investigación en: Pacientes Pediátricos – Que debe informarse</vt:lpstr>
      <vt:lpstr>Presentación de PowerPoint</vt:lpstr>
      <vt:lpstr>Terapias Celulares Tratamientos Innovativos</vt:lpstr>
      <vt:lpstr>Que acciones se propusieron desde la Autoridad Regulatoria</vt:lpstr>
      <vt:lpstr>Reuniones con los Coordinadores de los Comités Registrados y Acreditados en PBA.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polito763</dc:creator>
  <cp:lastModifiedBy>polito763</cp:lastModifiedBy>
  <cp:revision>25</cp:revision>
  <dcterms:created xsi:type="dcterms:W3CDTF">2014-09-03T15:13:54Z</dcterms:created>
  <dcterms:modified xsi:type="dcterms:W3CDTF">2014-09-04T19:21:11Z</dcterms:modified>
</cp:coreProperties>
</file>